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7" r:id="rId11"/>
    <p:sldId id="266" r:id="rId12"/>
    <p:sldId id="268" r:id="rId13"/>
    <p:sldId id="271" r:id="rId14"/>
    <p:sldId id="270" r:id="rId15"/>
    <p:sldId id="273" r:id="rId16"/>
    <p:sldId id="272" r:id="rId17"/>
    <p:sldId id="265" r:id="rId18"/>
    <p:sldId id="274" r:id="rId19"/>
    <p:sldId id="275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106" d="100"/>
          <a:sy n="106" d="100"/>
        </p:scale>
        <p:origin x="67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D8FEC7-AAB7-4799-80A2-9D05356D4F48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6A3AD2-8351-4451-8CE4-8C72460D837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6064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6A3AD2-8351-4451-8CE4-8C72460D837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5085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6A3AD2-8351-4451-8CE4-8C72460D837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1423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smtClean="0"/>
              <a:t>Formatvorlage des Untertitelmasters durch Klicken bearbeiten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DC493-4BF2-4A46-A698-6210C5A08D37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BF157-1EE1-448B-B6BD-35F0F97050A0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26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DC493-4BF2-4A46-A698-6210C5A08D37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BF157-1EE1-448B-B6BD-35F0F97050A0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9016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DC493-4BF2-4A46-A698-6210C5A08D37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BF157-1EE1-448B-B6BD-35F0F97050A0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7536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DC493-4BF2-4A46-A698-6210C5A08D37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BF157-1EE1-448B-B6BD-35F0F97050A0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126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DC493-4BF2-4A46-A698-6210C5A08D37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BF157-1EE1-448B-B6BD-35F0F97050A0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5619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DC493-4BF2-4A46-A698-6210C5A08D37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BF157-1EE1-448B-B6BD-35F0F97050A0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18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DC493-4BF2-4A46-A698-6210C5A08D37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BF157-1EE1-448B-B6BD-35F0F97050A0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7476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DC493-4BF2-4A46-A698-6210C5A08D37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BF157-1EE1-448B-B6BD-35F0F97050A0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8957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DC493-4BF2-4A46-A698-6210C5A08D37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BF157-1EE1-448B-B6BD-35F0F97050A0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5981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DC493-4BF2-4A46-A698-6210C5A08D37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BF157-1EE1-448B-B6BD-35F0F97050A0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1640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DC493-4BF2-4A46-A698-6210C5A08D37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BF157-1EE1-448B-B6BD-35F0F97050A0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8174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6DC493-4BF2-4A46-A698-6210C5A08D37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3BF157-1EE1-448B-B6BD-35F0F97050A0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206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mailto:bienenpoint@geng.at" TargetMode="Externa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2788" y="549140"/>
            <a:ext cx="7900544" cy="5921646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0" y="18111"/>
            <a:ext cx="12191999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de-DE" sz="2400" dirty="0" smtClean="0"/>
              <a:t>Vereinsplaner: Erstellen und Eingabe von Mitglied mit Bienen und Mitglied ohne Bienen </a:t>
            </a:r>
            <a:endParaRPr lang="en-US" sz="2400" dirty="0"/>
          </a:p>
        </p:txBody>
      </p:sp>
      <p:sp>
        <p:nvSpPr>
          <p:cNvPr id="6" name="Textfeld 5"/>
          <p:cNvSpPr txBox="1"/>
          <p:nvPr/>
        </p:nvSpPr>
        <p:spPr>
          <a:xfrm>
            <a:off x="11244404" y="81487"/>
            <a:ext cx="597529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dirty="0" smtClean="0"/>
              <a:t>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20203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feld 4"/>
          <p:cNvSpPr txBox="1"/>
          <p:nvPr/>
        </p:nvSpPr>
        <p:spPr>
          <a:xfrm>
            <a:off x="0" y="18111"/>
            <a:ext cx="12191999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de-DE" sz="2400" dirty="0" smtClean="0"/>
              <a:t>Vereinsplaner: Erstellen und Eingabe von Mitglied mit Bienen und Mitglied ohne Bienen </a:t>
            </a:r>
            <a:endParaRPr lang="en-US" sz="2400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9815" y="552260"/>
            <a:ext cx="4726301" cy="6305739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1195057" y="2688885"/>
            <a:ext cx="2516864" cy="1754326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dirty="0" smtClean="0"/>
              <a:t>Hier dann Art der Mitgliedschaft auswählen. Für „Mitglieder mit Bienen“ </a:t>
            </a:r>
          </a:p>
          <a:p>
            <a:r>
              <a:rPr lang="de-DE" dirty="0" smtClean="0"/>
              <a:t>habe ich das Aktivmitglied gewählt  </a:t>
            </a:r>
            <a:endParaRPr lang="en-US" dirty="0"/>
          </a:p>
        </p:txBody>
      </p:sp>
      <p:sp>
        <p:nvSpPr>
          <p:cNvPr id="7" name="Pfeil nach rechts 6"/>
          <p:cNvSpPr/>
          <p:nvPr/>
        </p:nvSpPr>
        <p:spPr>
          <a:xfrm>
            <a:off x="3702867" y="3337948"/>
            <a:ext cx="968721" cy="2653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feld 7"/>
          <p:cNvSpPr txBox="1"/>
          <p:nvPr/>
        </p:nvSpPr>
        <p:spPr>
          <a:xfrm>
            <a:off x="11244404" y="81487"/>
            <a:ext cx="597529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dirty="0" smtClean="0"/>
              <a:t>10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16158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feld 4"/>
          <p:cNvSpPr txBox="1"/>
          <p:nvPr/>
        </p:nvSpPr>
        <p:spPr>
          <a:xfrm>
            <a:off x="0" y="18111"/>
            <a:ext cx="12191999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de-DE" sz="2400" dirty="0" smtClean="0"/>
              <a:t>Vereinsplaner: Erstellen und Eingabe von Mitglied mit Bienen und Mitglied ohne Bienen </a:t>
            </a:r>
            <a:endParaRPr lang="en-US" sz="2400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6320" y="479776"/>
            <a:ext cx="4709753" cy="6283661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724277" y="3603277"/>
            <a:ext cx="2218099" cy="14773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dirty="0" smtClean="0"/>
              <a:t>Hier kann man den Tarif oder Höhe des Mitgliedsbeitrag . „Neuen Tarif anlegen Anklicken“.</a:t>
            </a:r>
            <a:endParaRPr lang="en-US" dirty="0"/>
          </a:p>
        </p:txBody>
      </p:sp>
      <p:sp>
        <p:nvSpPr>
          <p:cNvPr id="7" name="Pfeil nach rechts 6"/>
          <p:cNvSpPr/>
          <p:nvPr/>
        </p:nvSpPr>
        <p:spPr>
          <a:xfrm>
            <a:off x="3168713" y="4010685"/>
            <a:ext cx="2652665" cy="36213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feld 7"/>
          <p:cNvSpPr txBox="1"/>
          <p:nvPr/>
        </p:nvSpPr>
        <p:spPr>
          <a:xfrm>
            <a:off x="5142368" y="5495453"/>
            <a:ext cx="2344848" cy="62469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9" name="Textfeld 8"/>
          <p:cNvSpPr txBox="1"/>
          <p:nvPr/>
        </p:nvSpPr>
        <p:spPr>
          <a:xfrm>
            <a:off x="11244404" y="81487"/>
            <a:ext cx="597529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dirty="0" smtClean="0"/>
              <a:t>11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92330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3999" y="3623350"/>
            <a:ext cx="9144000" cy="165576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Textfeld 4"/>
          <p:cNvSpPr txBox="1"/>
          <p:nvPr/>
        </p:nvSpPr>
        <p:spPr>
          <a:xfrm>
            <a:off x="0" y="18111"/>
            <a:ext cx="12191999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de-DE" sz="2400" dirty="0" smtClean="0"/>
              <a:t>Vereinsplaner: Erstellen und Eingabe von Mitglied mit Bienen und Mitglied ohne Bienen </a:t>
            </a:r>
            <a:endParaRPr lang="en-US" sz="2400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6864" y="501867"/>
            <a:ext cx="4679252" cy="6242966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1195057" y="1865018"/>
            <a:ext cx="1593410" cy="92333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dirty="0" smtClean="0"/>
              <a:t>Hier dann alle spalten ausfüllen </a:t>
            </a:r>
            <a:endParaRPr lang="en-US" dirty="0"/>
          </a:p>
        </p:txBody>
      </p:sp>
      <p:sp>
        <p:nvSpPr>
          <p:cNvPr id="7" name="Pfeil nach rechts 6"/>
          <p:cNvSpPr/>
          <p:nvPr/>
        </p:nvSpPr>
        <p:spPr>
          <a:xfrm>
            <a:off x="2502095" y="2076246"/>
            <a:ext cx="1484769" cy="47983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feld 7"/>
          <p:cNvSpPr txBox="1"/>
          <p:nvPr/>
        </p:nvSpPr>
        <p:spPr>
          <a:xfrm>
            <a:off x="4517679" y="5459240"/>
            <a:ext cx="2227153" cy="44361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9" name="Textfeld 8"/>
          <p:cNvSpPr txBox="1"/>
          <p:nvPr/>
        </p:nvSpPr>
        <p:spPr>
          <a:xfrm>
            <a:off x="11244404" y="81487"/>
            <a:ext cx="597529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dirty="0" smtClean="0"/>
              <a:t>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31978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feld 4"/>
          <p:cNvSpPr txBox="1"/>
          <p:nvPr/>
        </p:nvSpPr>
        <p:spPr>
          <a:xfrm>
            <a:off x="0" y="18111"/>
            <a:ext cx="12191999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de-DE" sz="2400" dirty="0" smtClean="0"/>
              <a:t>Vereinsplaner: Erstellen und Eingabe von Mitglied mit Bienen und Mitglied ohne Bienen </a:t>
            </a:r>
            <a:endParaRPr lang="en-US" sz="2400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3357" y="531199"/>
            <a:ext cx="4465309" cy="5957528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11244404" y="81487"/>
            <a:ext cx="597529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dirty="0" smtClean="0"/>
              <a:t>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23225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36071" y="1077096"/>
            <a:ext cx="9144000" cy="23876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feld 4"/>
          <p:cNvSpPr txBox="1"/>
          <p:nvPr/>
        </p:nvSpPr>
        <p:spPr>
          <a:xfrm>
            <a:off x="0" y="18111"/>
            <a:ext cx="12191999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de-DE" sz="2400" dirty="0" smtClean="0"/>
              <a:t>Vereinsplaner: Erstellen und Eingabe von Mitglied mit Bienen und Mitglied ohne Bienen </a:t>
            </a:r>
            <a:endParaRPr lang="en-US" sz="2400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9229" y="484365"/>
            <a:ext cx="4673539" cy="6235345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4363770" y="5459240"/>
            <a:ext cx="2100404" cy="488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Textfeld 6"/>
          <p:cNvSpPr txBox="1"/>
          <p:nvPr/>
        </p:nvSpPr>
        <p:spPr>
          <a:xfrm>
            <a:off x="11244404" y="81487"/>
            <a:ext cx="597529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dirty="0" smtClean="0"/>
              <a:t>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16372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feld 4"/>
          <p:cNvSpPr txBox="1"/>
          <p:nvPr/>
        </p:nvSpPr>
        <p:spPr>
          <a:xfrm>
            <a:off x="0" y="18111"/>
            <a:ext cx="12191999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de-DE" sz="2400" dirty="0" smtClean="0"/>
              <a:t>Vereinsplaner: Erstellen und Eingabe von Mitglied mit Bienen und Mitglied ohne Bienen </a:t>
            </a:r>
            <a:endParaRPr lang="en-US" sz="2400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2" y="573475"/>
            <a:ext cx="4401935" cy="5872976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253497" y="4372824"/>
            <a:ext cx="2209046" cy="92333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dirty="0" smtClean="0"/>
              <a:t>Wenn alles ausgefüllt ist, dann auf speichern drücken </a:t>
            </a:r>
            <a:endParaRPr lang="en-US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8039" y="549317"/>
            <a:ext cx="4420042" cy="5897134"/>
          </a:xfrm>
          <a:prstGeom prst="rect">
            <a:avLst/>
          </a:prstGeom>
        </p:spPr>
      </p:pic>
      <p:sp>
        <p:nvSpPr>
          <p:cNvPr id="8" name="Pfeil nach rechts 7"/>
          <p:cNvSpPr/>
          <p:nvPr/>
        </p:nvSpPr>
        <p:spPr>
          <a:xfrm rot="206474">
            <a:off x="2520087" y="5051668"/>
            <a:ext cx="3360333" cy="1436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feld 8"/>
          <p:cNvSpPr txBox="1"/>
          <p:nvPr/>
        </p:nvSpPr>
        <p:spPr>
          <a:xfrm>
            <a:off x="11244404" y="81487"/>
            <a:ext cx="597529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dirty="0" smtClean="0"/>
              <a:t>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32882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feld 4"/>
          <p:cNvSpPr txBox="1"/>
          <p:nvPr/>
        </p:nvSpPr>
        <p:spPr>
          <a:xfrm>
            <a:off x="0" y="18111"/>
            <a:ext cx="12191999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de-DE" sz="2400" dirty="0" smtClean="0"/>
              <a:t>Vereinsplaner: Erstellen und Eingabe von Mitglied mit Bienen und Mitglied ohne Bienen </a:t>
            </a:r>
            <a:endParaRPr lang="en-US" sz="2400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5907" y="624689"/>
            <a:ext cx="4672015" cy="6233311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1394234" y="1910281"/>
            <a:ext cx="2942376" cy="203132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dirty="0" smtClean="0"/>
              <a:t>Bei mir im Verein habe ich vier verschiedene Arten von Mitgliedern nur </a:t>
            </a:r>
          </a:p>
          <a:p>
            <a:r>
              <a:rPr lang="de-DE" dirty="0" smtClean="0"/>
              <a:t>Mitglied mit Bienen und Mitglied ohne Bienen </a:t>
            </a:r>
          </a:p>
          <a:p>
            <a:r>
              <a:rPr lang="de-DE" dirty="0" smtClean="0"/>
              <a:t>sind für den Landesverband interessant </a:t>
            </a:r>
            <a:endParaRPr lang="en-US" dirty="0"/>
          </a:p>
        </p:txBody>
      </p:sp>
      <p:sp>
        <p:nvSpPr>
          <p:cNvPr id="7" name="Textfeld 6"/>
          <p:cNvSpPr txBox="1"/>
          <p:nvPr/>
        </p:nvSpPr>
        <p:spPr>
          <a:xfrm>
            <a:off x="11244404" y="81487"/>
            <a:ext cx="597529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dirty="0" smtClean="0"/>
              <a:t>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94016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feld 4"/>
          <p:cNvSpPr txBox="1"/>
          <p:nvPr/>
        </p:nvSpPr>
        <p:spPr>
          <a:xfrm>
            <a:off x="0" y="18111"/>
            <a:ext cx="12191999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de-DE" sz="2400" dirty="0" smtClean="0"/>
              <a:t>Vereinsplaner: Erstellen und Eingabe von Mitglied mit Bienen und Mitglied ohne Bienen </a:t>
            </a:r>
            <a:endParaRPr lang="en-US" sz="2400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5294" y="529249"/>
            <a:ext cx="8199308" cy="6145577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5812325" y="3847723"/>
            <a:ext cx="3494637" cy="247159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Textfeld 6"/>
          <p:cNvSpPr txBox="1"/>
          <p:nvPr/>
        </p:nvSpPr>
        <p:spPr>
          <a:xfrm>
            <a:off x="651850" y="642797"/>
            <a:ext cx="2679825" cy="92333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dirty="0" smtClean="0"/>
              <a:t>Erst jetzt kann ich die Mitgliedschaften zuordnen.</a:t>
            </a:r>
            <a:endParaRPr lang="en-US" dirty="0"/>
          </a:p>
        </p:txBody>
      </p:sp>
      <p:sp>
        <p:nvSpPr>
          <p:cNvPr id="8" name="Pfeil nach rechts 7"/>
          <p:cNvSpPr/>
          <p:nvPr/>
        </p:nvSpPr>
        <p:spPr>
          <a:xfrm rot="917704">
            <a:off x="3251654" y="1730689"/>
            <a:ext cx="6946793" cy="32605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feld 8"/>
          <p:cNvSpPr txBox="1"/>
          <p:nvPr/>
        </p:nvSpPr>
        <p:spPr>
          <a:xfrm>
            <a:off x="11244404" y="81487"/>
            <a:ext cx="597529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dirty="0" smtClean="0"/>
              <a:t>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89002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feld 4"/>
          <p:cNvSpPr txBox="1"/>
          <p:nvPr/>
        </p:nvSpPr>
        <p:spPr>
          <a:xfrm>
            <a:off x="0" y="18111"/>
            <a:ext cx="12191999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de-DE" sz="2400" dirty="0" smtClean="0"/>
              <a:t>Vereinsplaner: Erstellen und Eingabe von Mitglied mit Bienen und Mitglied ohne Bienen </a:t>
            </a:r>
            <a:endParaRPr lang="en-US" sz="2400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6472" y="556393"/>
            <a:ext cx="8126880" cy="6091290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878186" y="2009873"/>
            <a:ext cx="2408222" cy="1200329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dirty="0" smtClean="0"/>
              <a:t>Mit dem Anklicken des blauen + kann ich die Art der Mitgliedschaft zuordnen.</a:t>
            </a:r>
            <a:endParaRPr lang="en-US" dirty="0"/>
          </a:p>
        </p:txBody>
      </p:sp>
      <p:sp>
        <p:nvSpPr>
          <p:cNvPr id="7" name="Pfeil nach rechts 6"/>
          <p:cNvSpPr/>
          <p:nvPr/>
        </p:nvSpPr>
        <p:spPr>
          <a:xfrm rot="390010">
            <a:off x="3282766" y="3022607"/>
            <a:ext cx="5278171" cy="23539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feld 7"/>
          <p:cNvSpPr txBox="1"/>
          <p:nvPr/>
        </p:nvSpPr>
        <p:spPr>
          <a:xfrm>
            <a:off x="153910" y="4397473"/>
            <a:ext cx="3512743" cy="2308324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dirty="0" smtClean="0"/>
              <a:t>´Die Folien könnt ihr noch gerne verändern und umbauen wie ihr gerne möchtet. </a:t>
            </a:r>
          </a:p>
          <a:p>
            <a:r>
              <a:rPr lang="de-DE" dirty="0" smtClean="0"/>
              <a:t>Das ist nur einmal ein Entwurf der vielleicht hilfreich ist. </a:t>
            </a:r>
          </a:p>
          <a:p>
            <a:r>
              <a:rPr lang="de-DE" dirty="0" smtClean="0"/>
              <a:t>Meine Tel.: 06644106544</a:t>
            </a:r>
          </a:p>
          <a:p>
            <a:r>
              <a:rPr lang="de-DE" dirty="0" smtClean="0"/>
              <a:t>Mail: </a:t>
            </a:r>
            <a:r>
              <a:rPr lang="de-DE" dirty="0" smtClean="0">
                <a:hlinkClick r:id="rId3"/>
              </a:rPr>
              <a:t>bienenpoint@geng.at</a:t>
            </a:r>
            <a:endParaRPr lang="de-DE" dirty="0" smtClean="0"/>
          </a:p>
          <a:p>
            <a:r>
              <a:rPr lang="de-DE" dirty="0" smtClean="0"/>
              <a:t>Manfred Pointner </a:t>
            </a:r>
            <a:endParaRPr lang="en-US" dirty="0"/>
          </a:p>
        </p:txBody>
      </p:sp>
      <p:sp>
        <p:nvSpPr>
          <p:cNvPr id="9" name="Textfeld 8"/>
          <p:cNvSpPr txBox="1"/>
          <p:nvPr/>
        </p:nvSpPr>
        <p:spPr>
          <a:xfrm>
            <a:off x="11244404" y="81487"/>
            <a:ext cx="597529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dirty="0" smtClean="0"/>
              <a:t>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65090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feld 4"/>
          <p:cNvSpPr txBox="1"/>
          <p:nvPr/>
        </p:nvSpPr>
        <p:spPr>
          <a:xfrm>
            <a:off x="0" y="18111"/>
            <a:ext cx="12191999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de-DE" sz="2400" dirty="0" smtClean="0"/>
              <a:t>Vereinsplaner: Erstellen und Eingabe von Mitglied mit Bienen und Mitglied ohne Bienen </a:t>
            </a:r>
            <a:endParaRPr lang="en-US" sz="2400" dirty="0"/>
          </a:p>
        </p:txBody>
      </p:sp>
      <p:sp>
        <p:nvSpPr>
          <p:cNvPr id="6" name="Textfeld 5"/>
          <p:cNvSpPr txBox="1"/>
          <p:nvPr/>
        </p:nvSpPr>
        <p:spPr>
          <a:xfrm>
            <a:off x="11244404" y="81487"/>
            <a:ext cx="597529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3574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feld 4"/>
          <p:cNvSpPr txBox="1"/>
          <p:nvPr/>
        </p:nvSpPr>
        <p:spPr>
          <a:xfrm>
            <a:off x="0" y="18111"/>
            <a:ext cx="12191999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de-DE" sz="2400" dirty="0" smtClean="0"/>
              <a:t>Vereinsplaner: Erstellen und Eingabe von Mitglied mit Bienen und Mitglied ohne Bienen </a:t>
            </a:r>
            <a:endParaRPr lang="en-US" sz="2400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6899" y="478327"/>
            <a:ext cx="4682591" cy="6247421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11244404" y="81487"/>
            <a:ext cx="597529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dirty="0" smtClean="0"/>
              <a:t>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31594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feld 4"/>
          <p:cNvSpPr txBox="1"/>
          <p:nvPr/>
        </p:nvSpPr>
        <p:spPr>
          <a:xfrm>
            <a:off x="0" y="18111"/>
            <a:ext cx="12191999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de-DE" sz="2400" dirty="0" smtClean="0"/>
              <a:t>Vereinsplaner: Erstellen und Eingabe von Mitglied mit Bienen und Mitglied ohne Bienen </a:t>
            </a:r>
            <a:endParaRPr lang="en-US" sz="2400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7045" y="586462"/>
            <a:ext cx="7800955" cy="5847002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6645244" y="4037846"/>
            <a:ext cx="1629623" cy="19464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Textfeld 6"/>
          <p:cNvSpPr txBox="1"/>
          <p:nvPr/>
        </p:nvSpPr>
        <p:spPr>
          <a:xfrm>
            <a:off x="697117" y="552000"/>
            <a:ext cx="1213164" cy="64633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dirty="0" smtClean="0"/>
              <a:t>Aktionen Anklicken </a:t>
            </a:r>
            <a:endParaRPr lang="en-US" dirty="0"/>
          </a:p>
        </p:txBody>
      </p:sp>
      <p:sp>
        <p:nvSpPr>
          <p:cNvPr id="8" name="Pfeil nach rechts 7"/>
          <p:cNvSpPr/>
          <p:nvPr/>
        </p:nvSpPr>
        <p:spPr>
          <a:xfrm rot="636498">
            <a:off x="1912750" y="1374624"/>
            <a:ext cx="6907805" cy="25802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feld 8"/>
          <p:cNvSpPr txBox="1"/>
          <p:nvPr/>
        </p:nvSpPr>
        <p:spPr>
          <a:xfrm>
            <a:off x="11244404" y="81487"/>
            <a:ext cx="597529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dirty="0" smtClean="0"/>
              <a:t>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55527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feld 4"/>
          <p:cNvSpPr txBox="1"/>
          <p:nvPr/>
        </p:nvSpPr>
        <p:spPr>
          <a:xfrm>
            <a:off x="0" y="18111"/>
            <a:ext cx="12191999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de-DE" sz="2400" dirty="0" smtClean="0"/>
              <a:t>Vereinsplaner: Erstellen und Eingabe von Mitglied mit Bienen und Mitglied ohne Bienen </a:t>
            </a:r>
            <a:endParaRPr lang="en-US" sz="2400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4848" y="617422"/>
            <a:ext cx="8326056" cy="6240577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11244404" y="81487"/>
            <a:ext cx="597529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dirty="0" smtClean="0"/>
              <a:t>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65739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feld 4"/>
          <p:cNvSpPr txBox="1"/>
          <p:nvPr/>
        </p:nvSpPr>
        <p:spPr>
          <a:xfrm>
            <a:off x="0" y="18111"/>
            <a:ext cx="12191999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de-DE" sz="2400" dirty="0" smtClean="0"/>
              <a:t>Vereinsplaner: Erstellen und Eingabe von Mitglied mit Bienen und Mitglied ohne Bienen </a:t>
            </a:r>
            <a:endParaRPr lang="en-US" sz="2400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3747" y="851026"/>
            <a:ext cx="4502370" cy="6006974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597529" y="1004935"/>
            <a:ext cx="2399168" cy="2308324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dirty="0" smtClean="0"/>
              <a:t>Mitglied mit Bienen und</a:t>
            </a:r>
          </a:p>
          <a:p>
            <a:r>
              <a:rPr lang="de-DE" dirty="0" smtClean="0"/>
              <a:t> Mitglied ohne Bienen</a:t>
            </a:r>
          </a:p>
          <a:p>
            <a:endParaRPr lang="de-DE" dirty="0" smtClean="0"/>
          </a:p>
          <a:p>
            <a:r>
              <a:rPr lang="de-DE" dirty="0" smtClean="0"/>
              <a:t>Muss man Anlegen, dient zur Abrechnung mit dem Landesverband 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11244404" y="81487"/>
            <a:ext cx="597529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dirty="0" smtClean="0"/>
              <a:t>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21019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feld 4"/>
          <p:cNvSpPr txBox="1"/>
          <p:nvPr/>
        </p:nvSpPr>
        <p:spPr>
          <a:xfrm>
            <a:off x="0" y="18111"/>
            <a:ext cx="12191999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de-DE" sz="2400" dirty="0" smtClean="0"/>
              <a:t>Vereinsplaner: Erstellen und Eingabe von Mitglied mit Bienen und Mitglied ohne Bienen </a:t>
            </a:r>
            <a:endParaRPr lang="en-US" sz="2400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4638" y="580143"/>
            <a:ext cx="8063505" cy="6043789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497941" y="4164594"/>
            <a:ext cx="1928388" cy="64633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dirty="0" smtClean="0"/>
              <a:t>Auf Erstellen drücken </a:t>
            </a:r>
            <a:endParaRPr lang="en-US" dirty="0"/>
          </a:p>
        </p:txBody>
      </p:sp>
      <p:sp>
        <p:nvSpPr>
          <p:cNvPr id="7" name="Pfeil nach rechts 6"/>
          <p:cNvSpPr/>
          <p:nvPr/>
        </p:nvSpPr>
        <p:spPr>
          <a:xfrm rot="500705">
            <a:off x="2340555" y="4734173"/>
            <a:ext cx="6374261" cy="1563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feld 7"/>
          <p:cNvSpPr txBox="1"/>
          <p:nvPr/>
        </p:nvSpPr>
        <p:spPr>
          <a:xfrm>
            <a:off x="11244404" y="81487"/>
            <a:ext cx="597529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dirty="0" smtClean="0"/>
              <a:t>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86279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feld 4"/>
          <p:cNvSpPr txBox="1"/>
          <p:nvPr/>
        </p:nvSpPr>
        <p:spPr>
          <a:xfrm>
            <a:off x="0" y="18111"/>
            <a:ext cx="12191999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de-DE" sz="2400" dirty="0" smtClean="0"/>
              <a:t>Vereinsplaner: Erstellen und Eingabe von Mitglied mit Bienen und Mitglied ohne Bienen </a:t>
            </a:r>
            <a:endParaRPr lang="en-US" sz="2400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584" y="505412"/>
            <a:ext cx="8217415" cy="6159148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923453" y="1358020"/>
            <a:ext cx="2145672" cy="92333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dirty="0" smtClean="0"/>
              <a:t>Hier </a:t>
            </a:r>
          </a:p>
          <a:p>
            <a:r>
              <a:rPr lang="de-DE" dirty="0" smtClean="0"/>
              <a:t>Mitglied mit Bienen eingeben </a:t>
            </a:r>
            <a:endParaRPr lang="en-US" dirty="0"/>
          </a:p>
        </p:txBody>
      </p:sp>
      <p:sp>
        <p:nvSpPr>
          <p:cNvPr id="7" name="Pfeil nach rechts 6"/>
          <p:cNvSpPr/>
          <p:nvPr/>
        </p:nvSpPr>
        <p:spPr>
          <a:xfrm rot="894490">
            <a:off x="2958941" y="2345976"/>
            <a:ext cx="2820529" cy="28065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feld 7"/>
          <p:cNvSpPr txBox="1"/>
          <p:nvPr/>
        </p:nvSpPr>
        <p:spPr>
          <a:xfrm>
            <a:off x="11244404" y="81487"/>
            <a:ext cx="597529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dirty="0" smtClean="0"/>
              <a:t>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67459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feld 4"/>
          <p:cNvSpPr txBox="1"/>
          <p:nvPr/>
        </p:nvSpPr>
        <p:spPr>
          <a:xfrm>
            <a:off x="0" y="18111"/>
            <a:ext cx="12191999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de-DE" sz="2400" dirty="0" smtClean="0"/>
              <a:t>Vereinsplaner: Erstellen und Eingabe von Mitglied mit Bienen und Mitglied ohne Bienen </a:t>
            </a:r>
            <a:endParaRPr lang="en-US" sz="2400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5093" y="515636"/>
            <a:ext cx="8461858" cy="6342364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11244404" y="81487"/>
            <a:ext cx="597529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dirty="0" smtClean="0"/>
              <a:t>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0034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feld 4"/>
          <p:cNvSpPr txBox="1"/>
          <p:nvPr/>
        </p:nvSpPr>
        <p:spPr>
          <a:xfrm>
            <a:off x="0" y="18111"/>
            <a:ext cx="12191999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de-DE" sz="2400" dirty="0" smtClean="0"/>
              <a:t>Vereinsplaner: Erstellen und Eingabe von Mitglied mit Bienen und Mitglied ohne Bienen </a:t>
            </a:r>
            <a:endParaRPr lang="en-US" sz="2400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5707" y="535993"/>
            <a:ext cx="8434698" cy="6322007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796705" y="3775295"/>
            <a:ext cx="1647731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dirty="0" smtClean="0"/>
              <a:t>Hier drücken </a:t>
            </a:r>
            <a:endParaRPr lang="en-US" dirty="0"/>
          </a:p>
        </p:txBody>
      </p:sp>
      <p:sp>
        <p:nvSpPr>
          <p:cNvPr id="7" name="Pfeil nach rechts 6"/>
          <p:cNvSpPr/>
          <p:nvPr/>
        </p:nvSpPr>
        <p:spPr>
          <a:xfrm rot="21231803">
            <a:off x="2365836" y="3536477"/>
            <a:ext cx="5975287" cy="3210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feld 7"/>
          <p:cNvSpPr txBox="1"/>
          <p:nvPr/>
        </p:nvSpPr>
        <p:spPr>
          <a:xfrm>
            <a:off x="11244404" y="81487"/>
            <a:ext cx="597529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dirty="0" smtClean="0"/>
              <a:t>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17720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426</Words>
  <Application>Microsoft Office PowerPoint</Application>
  <PresentationFormat>Breitbild</PresentationFormat>
  <Paragraphs>63</Paragraphs>
  <Slides>19</Slides>
  <Notes>2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19</vt:i4>
      </vt:variant>
    </vt:vector>
  </HeadingPairs>
  <TitlesOfParts>
    <vt:vector size="23" baseType="lpstr">
      <vt:lpstr>Arial</vt:lpstr>
      <vt:lpstr>Calibri</vt:lpstr>
      <vt:lpstr>Calibri Light</vt:lpstr>
      <vt:lpstr>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Manfred</dc:creator>
  <cp:lastModifiedBy>Manfred</cp:lastModifiedBy>
  <cp:revision>5</cp:revision>
  <dcterms:created xsi:type="dcterms:W3CDTF">2024-02-12T11:11:30Z</dcterms:created>
  <dcterms:modified xsi:type="dcterms:W3CDTF">2024-02-12T11:51:43Z</dcterms:modified>
</cp:coreProperties>
</file>